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9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11D-EADB-4E1A-82DC-4F586E226591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DAE6-5490-4024-8F14-66B8B97BD2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479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11D-EADB-4E1A-82DC-4F586E226591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DAE6-5490-4024-8F14-66B8B97BD2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51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11D-EADB-4E1A-82DC-4F586E226591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DAE6-5490-4024-8F14-66B8B97BD2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03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11D-EADB-4E1A-82DC-4F586E226591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DAE6-5490-4024-8F14-66B8B97BD2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04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11D-EADB-4E1A-82DC-4F586E226591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DAE6-5490-4024-8F14-66B8B97BD2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731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11D-EADB-4E1A-82DC-4F586E226591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DAE6-5490-4024-8F14-66B8B97BD2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22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11D-EADB-4E1A-82DC-4F586E226591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DAE6-5490-4024-8F14-66B8B97BD2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85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11D-EADB-4E1A-82DC-4F586E226591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DAE6-5490-4024-8F14-66B8B97BD2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43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11D-EADB-4E1A-82DC-4F586E226591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DAE6-5490-4024-8F14-66B8B97BD2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896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11D-EADB-4E1A-82DC-4F586E226591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DAE6-5490-4024-8F14-66B8B97BD2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7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11D-EADB-4E1A-82DC-4F586E226591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DAE6-5490-4024-8F14-66B8B97BD2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40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5511D-EADB-4E1A-82DC-4F586E226591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3DAE6-5490-4024-8F14-66B8B97BD2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22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35160"/>
          </a:xfrm>
          <a:prstGeom prst="rect">
            <a:avLst/>
          </a:prstGeom>
        </p:spPr>
      </p:pic>
      <p:pic>
        <p:nvPicPr>
          <p:cNvPr id="4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5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1951855" cy="6725976"/>
          </a:xfrm>
          <a:prstGeom prst="rect">
            <a:avLst/>
          </a:prstGeom>
        </p:spPr>
      </p:pic>
      <p:pic>
        <p:nvPicPr>
          <p:cNvPr id="5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4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43466"/>
          </a:xfrm>
          <a:prstGeom prst="rect">
            <a:avLst/>
          </a:prstGeom>
        </p:spPr>
      </p:pic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14" y="0"/>
            <a:ext cx="12026689" cy="6733309"/>
          </a:xfrm>
          <a:prstGeom prst="rect">
            <a:avLst/>
          </a:prstGeom>
        </p:spPr>
      </p:pic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4</Slides>
  <Notes>0</Notes>
  <HiddenSlides>0</HiddenSlides>
  <MMClips>4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>Benutzerservice der Behörden im GB UV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Heilgemeir, Bernadette (LfU)</dc:creator>
  <cp:lastModifiedBy>Heilgemeir, Bernadette (LfU)</cp:lastModifiedBy>
  <cp:revision>1</cp:revision>
  <dcterms:created xsi:type="dcterms:W3CDTF">2021-11-03T15:01:35Z</dcterms:created>
  <dcterms:modified xsi:type="dcterms:W3CDTF">2021-11-03T15:09:50Z</dcterms:modified>
</cp:coreProperties>
</file>